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5"/>
  </p:notesMasterIdLst>
  <p:handoutMasterIdLst>
    <p:handoutMasterId r:id="rId36"/>
  </p:handoutMasterIdLst>
  <p:sldIdLst>
    <p:sldId id="1483" r:id="rId5"/>
    <p:sldId id="1398" r:id="rId6"/>
    <p:sldId id="1379" r:id="rId7"/>
    <p:sldId id="1528" r:id="rId8"/>
    <p:sldId id="1529" r:id="rId9"/>
    <p:sldId id="1520" r:id="rId10"/>
    <p:sldId id="1510" r:id="rId11"/>
    <p:sldId id="1511" r:id="rId12"/>
    <p:sldId id="1503" r:id="rId13"/>
    <p:sldId id="1512" r:id="rId14"/>
    <p:sldId id="1523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19" r:id="rId28"/>
    <p:sldId id="1506" r:id="rId29"/>
    <p:sldId id="1521" r:id="rId30"/>
    <p:sldId id="1522" r:id="rId31"/>
    <p:sldId id="1527" r:id="rId32"/>
    <p:sldId id="1500" r:id="rId33"/>
    <p:sldId id="1501" r:id="rId34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19"/>
            <p14:sldId id="1506"/>
            <p14:sldId id="1521"/>
            <p14:sldId id="1522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12" d="100"/>
          <a:sy n="112" d="100"/>
        </p:scale>
        <p:origin x="285" y="69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11/14/2018 3:29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11/14/2018 3:29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11/14/2018 3:29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eloper/language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8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xmlns="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xmlns="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198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Gives us the option of lower cost using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xmlns="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:asvg="http://schemas.microsoft.com/office/drawing/2016/SVG/main" xmlns="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Dead 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the Lambda Local Tester 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</a:t>
            </a:r>
            <a:r>
              <a:rPr lang="en-US" dirty="0" err="1" smtClean="0">
                <a:latin typeface="+mn-lt"/>
              </a:rPr>
              <a:t>dotnet</a:t>
            </a:r>
            <a:r>
              <a:rPr lang="en-US" dirty="0" smtClean="0">
                <a:latin typeface="+mn-lt"/>
              </a:rPr>
              <a:t> global tools 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using the matched tiles</a:t>
            </a: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Color Map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the .NET Lambda Tester 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92107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Coming soon – </a:t>
            </a:r>
            <a:r>
              <a:rPr lang="en-US" dirty="0" err="1" smtClean="0">
                <a:latin typeface="+mn-lt"/>
              </a:rPr>
              <a:t>Cognito</a:t>
            </a:r>
            <a:r>
              <a:rPr lang="en-US" dirty="0" smtClean="0">
                <a:latin typeface="+mn-lt"/>
              </a:rPr>
              <a:t> helper library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 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Coming soon – Parameter Store helper library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Coming soon – Anti-forgery data protection library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err="1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xmlns="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:asvg="http://schemas.microsoft.com/office/drawing/2016/SVG/main" xmlns="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:asvg="http://schemas.microsoft.com/office/drawing/2016/SVG/main" xmlns="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:asvg="http://schemas.microsoft.com/office/drawing/2016/SVG/main" xmlns="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:asvg="http://schemas.microsoft.com/office/drawing/2016/SVG/main" xmlns="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=""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=""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:asvg="http://schemas.microsoft.com/office/drawing/2016/SVG/main" xmlns="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:asvg="http://schemas.microsoft.com/office/drawing/2016/SVG/main" xmlns="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:asvg="http://schemas.microsoft.com/office/drawing/2016/SVG/main" xmlns="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:asvg="http://schemas.microsoft.com/office/drawing/2016/SVG/main" xmlns="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xmlns="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="" xmlns:asvg="http://schemas.microsoft.com/office/drawing/2016/SVG/main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477875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https://aws.amazon.com/developer/language/net</a:t>
            </a:r>
            <a:r>
              <a:rPr lang="en-US" dirty="0" smtClean="0">
                <a:latin typeface="+mn-lt"/>
                <a:hlinkClick r:id="rId3"/>
              </a:rPr>
              <a:t>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</a:t>
            </a:r>
            <a:r>
              <a:rPr lang="en-US" dirty="0" smtClean="0">
                <a:latin typeface="+mn-lt"/>
              </a:rPr>
              <a:t>Central repository for everything .NET at AWS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github.com/aws/dotnet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 smtClean="0"/>
              <a:t>Modern .NET </a:t>
            </a:r>
            <a:r>
              <a:rPr lang="en-US" dirty="0" smtClean="0"/>
              <a:t>applications on </a:t>
            </a:r>
            <a:r>
              <a:rPr lang="en-US" dirty="0" smtClean="0"/>
              <a:t>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5178</TotalTime>
  <Words>574</Words>
  <Application>Microsoft Office PowerPoint</Application>
  <PresentationFormat>Custom</PresentationFormat>
  <Paragraphs>196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applications on AWS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Revisiting the architecture</vt:lpstr>
      <vt:lpstr>PowerPoint Presentation</vt:lpstr>
      <vt:lpstr>Session wrap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Roberts, Steve</cp:lastModifiedBy>
  <cp:revision>196</cp:revision>
  <dcterms:created xsi:type="dcterms:W3CDTF">2018-10-26T17:17:50Z</dcterms:created>
  <dcterms:modified xsi:type="dcterms:W3CDTF">2018-11-14T23:34:24Z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